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b76ba44c1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b76ba44c1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b73d9623c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b73d9623c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b73d9623cb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b73d9623c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add85e00c5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add85e00c5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add85e00c5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add85e00c5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add85e00c5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add85e00c5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b76ba44c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b76ba44c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b73d9623c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b73d9623c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add85e00c5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add85e00c5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add85e00c5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add85e00c5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add85e00c5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add85e00c5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add85e00c5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add85e00c5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add85e00c5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add85e00c5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add85e00c5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add85e00c5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add85e00c5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add85e00c5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add85e00c5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add85e00c5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add85e00c5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add85e00c5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b73d9623c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b73d9623c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www.ibm.com/topics/kn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K-Nearest Neighbors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Continuous variable prediction for image completion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Demoing 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for 90% image deletion, K=50 (K too big)</a:t>
            </a:r>
            <a:endParaRPr/>
          </a:p>
        </p:txBody>
      </p:sp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(Some results to demonstrate tuning K)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57475"/>
            <a:ext cx="9143997" cy="3344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for 90% image deletion, K=1 (K too small)</a:t>
            </a:r>
            <a:endParaRPr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(Some results to demonstrate tuning K)</a:t>
            </a:r>
            <a:endParaRPr/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62550"/>
            <a:ext cx="9144000" cy="3348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for 90% image deletion, K=5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0475" y="1291534"/>
            <a:ext cx="9204950" cy="348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for 90% image deletion, K=10</a:t>
            </a:r>
            <a:endParaRPr/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14302"/>
            <a:ext cx="9144001" cy="3315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for 75% image deletion, K=10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27474"/>
            <a:ext cx="9144000" cy="33580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for 50% image deletion, K=50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950" y="1588099"/>
            <a:ext cx="8221226" cy="3043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for 50% image deletion, K=5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63671"/>
            <a:ext cx="9143999" cy="3323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for 50% image deletion, K=10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46754"/>
            <a:ext cx="9144002" cy="3427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5423650" y="918875"/>
            <a:ext cx="3070500" cy="2880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KNN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4383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Algorithm evaluates neighbors of a given data point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Applied to estimates a continuous variable (regression) or to </a:t>
            </a:r>
            <a:r>
              <a:rPr lang="en"/>
              <a:t>classify</a:t>
            </a:r>
            <a:r>
              <a:rPr lang="en"/>
              <a:t> a data point as belonging to a some bucket (discrete classification).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K describes the number of neighbors considered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Nearest Neighbors are computed by distance from the considered element.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Distance can be computed via Euclidean distance, Manhattan distance, or other.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22816" l="67441" r="0" t="23027"/>
          <a:stretch/>
        </p:blipFill>
        <p:spPr>
          <a:xfrm>
            <a:off x="5443863" y="941337"/>
            <a:ext cx="3030077" cy="28350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6140800" y="3910825"/>
            <a:ext cx="227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4"/>
              </a:rPr>
              <a:t>Image source: IBM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Visualizing KNN for discrete classification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320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537" y="1017725"/>
            <a:ext cx="8594926" cy="364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Visualizing KNN for discrete classification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2456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 = 4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Find 4 Nearest Neighbors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Nearest Neighbors vote:</a:t>
            </a:r>
            <a:br>
              <a:rPr lang="en"/>
            </a:br>
            <a:r>
              <a:rPr lang="en"/>
              <a:t>3 pitbulls : 1 pug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Thus we classify as pitbull!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b="0" l="31224" r="0" t="0"/>
          <a:stretch/>
        </p:blipFill>
        <p:spPr>
          <a:xfrm>
            <a:off x="2958346" y="1017725"/>
            <a:ext cx="5911124" cy="36454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Google Shape;79;p16"/>
          <p:cNvCxnSpPr/>
          <p:nvPr/>
        </p:nvCxnSpPr>
        <p:spPr>
          <a:xfrm flipH="1" rot="10800000">
            <a:off x="5636550" y="2465175"/>
            <a:ext cx="627600" cy="14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6"/>
          <p:cNvCxnSpPr/>
          <p:nvPr/>
        </p:nvCxnSpPr>
        <p:spPr>
          <a:xfrm flipH="1" rot="10800000">
            <a:off x="5636550" y="2599875"/>
            <a:ext cx="986100" cy="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6"/>
          <p:cNvCxnSpPr/>
          <p:nvPr/>
        </p:nvCxnSpPr>
        <p:spPr>
          <a:xfrm flipH="1" rot="10800000">
            <a:off x="5625350" y="2341975"/>
            <a:ext cx="1389600" cy="28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6"/>
          <p:cNvCxnSpPr/>
          <p:nvPr/>
        </p:nvCxnSpPr>
        <p:spPr>
          <a:xfrm flipH="1">
            <a:off x="4885825" y="2644600"/>
            <a:ext cx="705900" cy="105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Visualizing KNN for regression (continuous variable)</a:t>
            </a:r>
            <a:endParaRPr sz="2320"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224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Given a height and weight, could we predict an age? 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7500" y="1170125"/>
            <a:ext cx="6284101" cy="3066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Visualizing KNN for continuous dependent variable prediction</a:t>
            </a:r>
            <a:endParaRPr sz="2320"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07650"/>
            <a:ext cx="224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K=3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take some average of the ages of the neighbors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Median = 56, mean = 49.66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b="0" l="22893" r="0" t="0"/>
          <a:stretch/>
        </p:blipFill>
        <p:spPr>
          <a:xfrm>
            <a:off x="3115200" y="905750"/>
            <a:ext cx="5842748" cy="36631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8"/>
          <p:cNvCxnSpPr/>
          <p:nvPr/>
        </p:nvCxnSpPr>
        <p:spPr>
          <a:xfrm rot="10800000">
            <a:off x="8124275" y="2241200"/>
            <a:ext cx="0" cy="25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18"/>
          <p:cNvCxnSpPr/>
          <p:nvPr/>
        </p:nvCxnSpPr>
        <p:spPr>
          <a:xfrm rot="10800000">
            <a:off x="8124375" y="2499000"/>
            <a:ext cx="11100" cy="35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8"/>
          <p:cNvCxnSpPr/>
          <p:nvPr/>
        </p:nvCxnSpPr>
        <p:spPr>
          <a:xfrm flipH="1" rot="10800000">
            <a:off x="7877725" y="2521300"/>
            <a:ext cx="235500" cy="12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Visualizing our implementation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52475"/>
            <a:ext cx="347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Let </a:t>
            </a:r>
            <a:r>
              <a:rPr i="1" lang="en"/>
              <a:t>P</a:t>
            </a:r>
            <a:r>
              <a:rPr lang="en"/>
              <a:t> be a black and white image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Consider </a:t>
            </a:r>
            <a:r>
              <a:rPr i="1" lang="en"/>
              <a:t>P</a:t>
            </a:r>
            <a:r>
              <a:rPr lang="en"/>
              <a:t> ca</a:t>
            </a:r>
            <a:r>
              <a:rPr lang="en"/>
              <a:t>n</a:t>
            </a:r>
            <a:r>
              <a:rPr lang="en"/>
              <a:t> be represented as a 2d array (matrix) of luminosity values: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P=[x][y] 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x is the row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y is the column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i="1" lang="en"/>
              <a:t>Z</a:t>
            </a:r>
            <a:r>
              <a:rPr baseline="-25000" i="1" lang="en"/>
              <a:t>xy</a:t>
            </a:r>
            <a:r>
              <a:rPr i="1" lang="en"/>
              <a:t> </a:t>
            </a:r>
            <a:r>
              <a:rPr lang="en"/>
              <a:t>is the brightness of that pixel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200" y="445025"/>
            <a:ext cx="3143250" cy="449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guess the lumosity?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52475"/>
            <a:ext cx="347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Given an image with 90% of the brightness values removed, can we guess the appropriate lumosity for the missing pixels?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4925" y="895813"/>
            <a:ext cx="3892499" cy="335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Neighbors in this context?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52475"/>
            <a:ext cx="3346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 pixel with a missing luminosity still has known x-y coordinates, as an image implies a matrix  that is complete in x and y dimensions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We thus check </a:t>
            </a:r>
            <a:r>
              <a:rPr lang="en"/>
              <a:t>the Nearest Neighbors in x-y space.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Those that </a:t>
            </a:r>
            <a:r>
              <a:rPr i="1" lang="en"/>
              <a:t>do </a:t>
            </a:r>
            <a:r>
              <a:rPr lang="en"/>
              <a:t>have a lumosity are considered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mean of the K-Nearest determines the luminosity of our target pixel</a:t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5425" y="601749"/>
            <a:ext cx="1790899" cy="15421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21"/>
          <p:cNvCxnSpPr/>
          <p:nvPr/>
        </p:nvCxnSpPr>
        <p:spPr>
          <a:xfrm flipH="1" rot="10800000">
            <a:off x="7024125" y="1090625"/>
            <a:ext cx="554700" cy="507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" name="Google Shape;122;p21"/>
          <p:cNvSpPr/>
          <p:nvPr/>
        </p:nvSpPr>
        <p:spPr>
          <a:xfrm>
            <a:off x="4974250" y="2416600"/>
            <a:ext cx="47100" cy="65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3" name="Google Shape;123;p21"/>
          <p:cNvCxnSpPr>
            <a:stCxn id="122" idx="3"/>
          </p:cNvCxnSpPr>
          <p:nvPr/>
        </p:nvCxnSpPr>
        <p:spPr>
          <a:xfrm flipH="1" rot="10800000">
            <a:off x="5021350" y="2200450"/>
            <a:ext cx="56400" cy="249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4" name="Google Shape;124;p21"/>
          <p:cNvCxnSpPr>
            <a:stCxn id="122" idx="2"/>
          </p:cNvCxnSpPr>
          <p:nvPr/>
        </p:nvCxnSpPr>
        <p:spPr>
          <a:xfrm>
            <a:off x="4997800" y="2482300"/>
            <a:ext cx="117600" cy="244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5" name="Google Shape;125;p21"/>
          <p:cNvCxnSpPr>
            <a:stCxn id="122" idx="3"/>
          </p:cNvCxnSpPr>
          <p:nvPr/>
        </p:nvCxnSpPr>
        <p:spPr>
          <a:xfrm flipH="1" rot="10800000">
            <a:off x="5021350" y="2200150"/>
            <a:ext cx="178500" cy="249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21"/>
          <p:cNvCxnSpPr>
            <a:stCxn id="122" idx="2"/>
          </p:cNvCxnSpPr>
          <p:nvPr/>
        </p:nvCxnSpPr>
        <p:spPr>
          <a:xfrm flipH="1">
            <a:off x="4607500" y="2482300"/>
            <a:ext cx="390300" cy="329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7" name="Google Shape;127;p21"/>
          <p:cNvCxnSpPr>
            <a:stCxn id="122" idx="2"/>
          </p:cNvCxnSpPr>
          <p:nvPr/>
        </p:nvCxnSpPr>
        <p:spPr>
          <a:xfrm flipH="1">
            <a:off x="4522900" y="2482300"/>
            <a:ext cx="474900" cy="235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21"/>
          <p:cNvCxnSpPr>
            <a:stCxn id="122" idx="1"/>
          </p:cNvCxnSpPr>
          <p:nvPr/>
        </p:nvCxnSpPr>
        <p:spPr>
          <a:xfrm flipH="1">
            <a:off x="4504150" y="2449450"/>
            <a:ext cx="470100" cy="42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21"/>
          <p:cNvCxnSpPr>
            <a:stCxn id="122" idx="1"/>
          </p:cNvCxnSpPr>
          <p:nvPr/>
        </p:nvCxnSpPr>
        <p:spPr>
          <a:xfrm rot="10800000">
            <a:off x="4664050" y="2219050"/>
            <a:ext cx="310200" cy="23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21"/>
          <p:cNvCxnSpPr>
            <a:stCxn id="122" idx="3"/>
          </p:cNvCxnSpPr>
          <p:nvPr/>
        </p:nvCxnSpPr>
        <p:spPr>
          <a:xfrm flipH="1" rot="10800000">
            <a:off x="5021350" y="2181550"/>
            <a:ext cx="282000" cy="267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" name="Google Shape;131;p21"/>
          <p:cNvCxnSpPr>
            <a:stCxn id="122" idx="3"/>
          </p:cNvCxnSpPr>
          <p:nvPr/>
        </p:nvCxnSpPr>
        <p:spPr>
          <a:xfrm flipH="1" rot="10800000">
            <a:off x="5021350" y="2200450"/>
            <a:ext cx="413700" cy="249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2" name="Google Shape;13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3200" y="1591050"/>
            <a:ext cx="3130925" cy="3078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